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18435-A655-410B-9E6F-BB30D6D36548}" type="datetimeFigureOut">
              <a:rPr lang="en-US" smtClean="0"/>
              <a:t>5/11/2008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4FAA1-E87E-4B88-AF58-73D04DAA07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18435-A655-410B-9E6F-BB30D6D36548}" type="datetimeFigureOut">
              <a:rPr lang="en-US" smtClean="0"/>
              <a:t>5/11/2008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4FAA1-E87E-4B88-AF58-73D04DAA07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18435-A655-410B-9E6F-BB30D6D36548}" type="datetimeFigureOut">
              <a:rPr lang="en-US" smtClean="0"/>
              <a:t>5/11/2008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4FAA1-E87E-4B88-AF58-73D04DAA07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18435-A655-410B-9E6F-BB30D6D36548}" type="datetimeFigureOut">
              <a:rPr lang="en-US" smtClean="0"/>
              <a:t>5/11/2008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4FAA1-E87E-4B88-AF58-73D04DAA07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18435-A655-410B-9E6F-BB30D6D36548}" type="datetimeFigureOut">
              <a:rPr lang="en-US" smtClean="0"/>
              <a:t>5/11/2008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4FAA1-E87E-4B88-AF58-73D04DAA07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18435-A655-410B-9E6F-BB30D6D36548}" type="datetimeFigureOut">
              <a:rPr lang="en-US" smtClean="0"/>
              <a:t>5/11/2008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4FAA1-E87E-4B88-AF58-73D04DAA07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18435-A655-410B-9E6F-BB30D6D36548}" type="datetimeFigureOut">
              <a:rPr lang="en-US" smtClean="0"/>
              <a:t>5/11/2008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4FAA1-E87E-4B88-AF58-73D04DAA07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18435-A655-410B-9E6F-BB30D6D36548}" type="datetimeFigureOut">
              <a:rPr lang="en-US" smtClean="0"/>
              <a:t>5/11/2008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4FAA1-E87E-4B88-AF58-73D04DAA07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18435-A655-410B-9E6F-BB30D6D36548}" type="datetimeFigureOut">
              <a:rPr lang="en-US" smtClean="0"/>
              <a:t>5/11/2008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4FAA1-E87E-4B88-AF58-73D04DAA07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18435-A655-410B-9E6F-BB30D6D36548}" type="datetimeFigureOut">
              <a:rPr lang="en-US" smtClean="0"/>
              <a:t>5/11/2008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4FAA1-E87E-4B88-AF58-73D04DAA07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18435-A655-410B-9E6F-BB30D6D36548}" type="datetimeFigureOut">
              <a:rPr lang="en-US" smtClean="0"/>
              <a:t>5/11/2008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4FAA1-E87E-4B88-AF58-73D04DAA07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18435-A655-410B-9E6F-BB30D6D36548}" type="datetimeFigureOut">
              <a:rPr lang="en-US" smtClean="0"/>
              <a:t>5/11/2008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4FAA1-E87E-4B88-AF58-73D04DAA07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Lewis and Clark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Office PowerPoint</Application>
  <PresentationFormat>On-screen Show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Lewis and Clark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Hampton Univeristy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Lewis and Clark </dc:title>
  <dc:creator>shavonnah.upchurch</dc:creator>
  <cp:lastModifiedBy>shavonnah.upchurch</cp:lastModifiedBy>
  <cp:revision>1</cp:revision>
  <dcterms:created xsi:type="dcterms:W3CDTF">2008-05-11T15:01:09Z</dcterms:created>
  <dcterms:modified xsi:type="dcterms:W3CDTF">2008-05-11T15:04:33Z</dcterms:modified>
</cp:coreProperties>
</file>